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66" r:id="rId5"/>
    <p:sldId id="272" r:id="rId6"/>
    <p:sldId id="270" r:id="rId7"/>
    <p:sldId id="279" r:id="rId8"/>
    <p:sldId id="285" r:id="rId9"/>
    <p:sldId id="291" r:id="rId10"/>
    <p:sldId id="265" r:id="rId11"/>
    <p:sldId id="273" r:id="rId12"/>
    <p:sldId id="271" r:id="rId13"/>
    <p:sldId id="274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总体技术路线" id="{44487082-DF70-41F0-B37A-E841C80BD908}">
          <p14:sldIdLst>
            <p14:sldId id="258"/>
          </p14:sldIdLst>
        </p14:section>
        <p14:section name="静态场景处理" id="{3BC2CAA7-619B-455D-B579-68A05FB082FF}">
          <p14:sldIdLst>
            <p14:sldId id="266"/>
            <p14:sldId id="272"/>
          </p14:sldIdLst>
        </p14:section>
        <p14:section name="PM处理流程" id="{0F06179D-A5C6-4D24-9BA4-0C758687534C}">
          <p14:sldIdLst>
            <p14:sldId id="279"/>
            <p14:sldId id="291"/>
            <p14:sldId id="270"/>
            <p14:sldId id="285"/>
          </p14:sldIdLst>
        </p14:section>
        <p14:section name="实例化渲染" id="{54ed33b0-787b-428c-b977-2e3446021edc}">
          <p14:sldIdLst>
            <p14:sldId id="265"/>
            <p14:sldId id="273"/>
            <p14:sldId id="271"/>
            <p14:sldId id="274"/>
          </p14:sldIdLst>
        </p14:section>
        <p14:section name="人群的轻量级建模" id="{c42cce78-82db-40a4-b16c-480bbfd4af59}">
          <p14:sldIdLst>
            <p14:sldId id="26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18.png"/><Relationship Id="rId2" Type="http://schemas.openxmlformats.org/officeDocument/2006/relationships/image" Target="../media/image54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53.png"/><Relationship Id="rId4" Type="http://schemas.openxmlformats.org/officeDocument/2006/relationships/image" Target="../media/image36.png"/><Relationship Id="rId3" Type="http://schemas.openxmlformats.org/officeDocument/2006/relationships/image" Target="../media/image62.png"/><Relationship Id="rId2" Type="http://schemas.openxmlformats.org/officeDocument/2006/relationships/image" Target="../media/image1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9.png"/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16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9.png"/><Relationship Id="rId14" Type="http://schemas.openxmlformats.org/officeDocument/2006/relationships/image" Target="../media/image28.png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2" Type="http://schemas.openxmlformats.org/officeDocument/2006/relationships/notesSlide" Target="../notesSlides/notesSlide4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8.png"/><Relationship Id="rId3" Type="http://schemas.openxmlformats.org/officeDocument/2006/relationships/image" Target="../media/image17.png"/><Relationship Id="rId29" Type="http://schemas.openxmlformats.org/officeDocument/2006/relationships/image" Target="../media/image47.png"/><Relationship Id="rId28" Type="http://schemas.openxmlformats.org/officeDocument/2006/relationships/image" Target="../media/image46.png"/><Relationship Id="rId27" Type="http://schemas.openxmlformats.org/officeDocument/2006/relationships/image" Target="../media/image45.png"/><Relationship Id="rId26" Type="http://schemas.openxmlformats.org/officeDocument/2006/relationships/image" Target="../media/image44.png"/><Relationship Id="rId25" Type="http://schemas.openxmlformats.org/officeDocument/2006/relationships/image" Target="../media/image43.png"/><Relationship Id="rId24" Type="http://schemas.openxmlformats.org/officeDocument/2006/relationships/image" Target="../media/image42.png"/><Relationship Id="rId23" Type="http://schemas.openxmlformats.org/officeDocument/2006/relationships/image" Target="../media/image36.png"/><Relationship Id="rId22" Type="http://schemas.openxmlformats.org/officeDocument/2006/relationships/image" Target="../media/image41.png"/><Relationship Id="rId21" Type="http://schemas.openxmlformats.org/officeDocument/2006/relationships/image" Target="../media/image37.png"/><Relationship Id="rId20" Type="http://schemas.openxmlformats.org/officeDocument/2006/relationships/image" Target="../media/image35.png"/><Relationship Id="rId2" Type="http://schemas.openxmlformats.org/officeDocument/2006/relationships/image" Target="../media/image16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36.png"/><Relationship Id="rId7" Type="http://schemas.openxmlformats.org/officeDocument/2006/relationships/image" Target="../media/image41.png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36.png"/><Relationship Id="rId7" Type="http://schemas.openxmlformats.org/officeDocument/2006/relationships/image" Target="../media/image41.png"/><Relationship Id="rId6" Type="http://schemas.openxmlformats.org/officeDocument/2006/relationships/image" Target="../media/image3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2" Type="http://schemas.openxmlformats.org/officeDocument/2006/relationships/notesSlide" Target="../notesSlides/notesSlide6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35.png"/><Relationship Id="rId3" Type="http://schemas.openxmlformats.org/officeDocument/2006/relationships/image" Target="../media/image17.png"/><Relationship Id="rId29" Type="http://schemas.openxmlformats.org/officeDocument/2006/relationships/image" Target="../media/image34.png"/><Relationship Id="rId28" Type="http://schemas.openxmlformats.org/officeDocument/2006/relationships/image" Target="../media/image33.png"/><Relationship Id="rId27" Type="http://schemas.openxmlformats.org/officeDocument/2006/relationships/image" Target="../media/image32.png"/><Relationship Id="rId26" Type="http://schemas.openxmlformats.org/officeDocument/2006/relationships/image" Target="../media/image31.png"/><Relationship Id="rId25" Type="http://schemas.openxmlformats.org/officeDocument/2006/relationships/image" Target="../media/image30.png"/><Relationship Id="rId24" Type="http://schemas.openxmlformats.org/officeDocument/2006/relationships/image" Target="../media/image29.png"/><Relationship Id="rId23" Type="http://schemas.openxmlformats.org/officeDocument/2006/relationships/image" Target="../media/image28.png"/><Relationship Id="rId22" Type="http://schemas.openxmlformats.org/officeDocument/2006/relationships/image" Target="../media/image27.png"/><Relationship Id="rId21" Type="http://schemas.openxmlformats.org/officeDocument/2006/relationships/image" Target="../media/image26.png"/><Relationship Id="rId20" Type="http://schemas.openxmlformats.org/officeDocument/2006/relationships/image" Target="../media/image25.png"/><Relationship Id="rId2" Type="http://schemas.openxmlformats.org/officeDocument/2006/relationships/image" Target="../media/image16.png"/><Relationship Id="rId19" Type="http://schemas.openxmlformats.org/officeDocument/2006/relationships/image" Target="../media/image24.png"/><Relationship Id="rId18" Type="http://schemas.openxmlformats.org/officeDocument/2006/relationships/image" Target="../media/image23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511675" y="568325"/>
            <a:ext cx="248348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 extraction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872605" y="568325"/>
            <a:ext cx="248539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 duplicate removal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249410" y="568325"/>
            <a:ext cx="251460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 baking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Fine grained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48475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Interest driven progressive transmission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49410" y="2829560"/>
            <a:ext cx="251396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baking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48285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Mesh data transmission by PM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analysis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reuse of model resources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358630" y="5693410"/>
            <a:ext cx="2404745" cy="5340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Diverse crowd rendering based on vertex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dynamic scene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燕尾形 4"/>
          <p:cNvSpPr/>
          <p:nvPr/>
        </p:nvSpPr>
        <p:spPr>
          <a:xfrm>
            <a:off x="4511675" y="1412875"/>
            <a:ext cx="248221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Parametric modeling of Crowd differences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873875" y="1412240"/>
            <a:ext cx="2484755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6874510" y="3562985"/>
            <a:ext cx="259588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Transmission of bone animation 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5971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assembly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356725" y="4944110"/>
            <a:ext cx="24066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instancial rendering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5441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Preprocessing of texture mapping data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788920" cy="55308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Motion lightweight processing based on fragment shader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Hierarchical transmission of texture map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730" y="2177415"/>
            <a:ext cx="882650" cy="123063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65" y="2177415"/>
            <a:ext cx="640715" cy="134175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95" y="3623945"/>
            <a:ext cx="2042795" cy="100965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946525" y="2526030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1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389630" y="2238375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269605" y="2526030"/>
            <a:ext cx="991870" cy="173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添加纹理贴图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836035" y="3543300"/>
            <a:ext cx="1819910" cy="33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参数化</a:t>
            </a:r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686425" y="2238375"/>
            <a:ext cx="862330" cy="1269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数据传递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238740" y="2606675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调整色调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3575" y="2200275"/>
            <a:ext cx="596900" cy="1094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600" y="2228215"/>
            <a:ext cx="676910" cy="894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16745" y="2310765"/>
            <a:ext cx="335280" cy="5708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17605" y="2280285"/>
            <a:ext cx="361950" cy="567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610" y="3051175"/>
            <a:ext cx="578485" cy="555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0930" y="3010535"/>
            <a:ext cx="822325" cy="6546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475" y="3698240"/>
            <a:ext cx="642620" cy="7975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0930" y="3825875"/>
            <a:ext cx="64643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 descr="无标题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480" y="2470150"/>
            <a:ext cx="11653520" cy="37230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32985" y="5125085"/>
            <a:ext cx="2557780" cy="2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所有对象都共用的数据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18075" y="3931920"/>
            <a:ext cx="2249805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选择性使用的数据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6480" y="2696210"/>
            <a:ext cx="2419350" cy="23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人物</a:t>
            </a:r>
            <a:r>
              <a:rPr lang="zh-CN" altLang="en-US"/>
              <a:t>对象的参数信息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32985" y="5494020"/>
            <a:ext cx="255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网格点位置，UV等信息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58690" y="4309745"/>
            <a:ext cx="298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纹理贴图，骨骼动画数据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37100" y="2935605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贴图类型，动画播放速度，</a:t>
            </a:r>
            <a:endParaRPr lang="zh-CN" altLang="en-US"/>
          </a:p>
          <a:p>
            <a:r>
              <a:rPr lang="zh-CN" altLang="en-US"/>
              <a:t>        高矮胖瘦，色调</a:t>
            </a:r>
            <a:endParaRPr lang="zh-CN" altLang="en-US"/>
          </a:p>
        </p:txBody>
      </p:sp>
      <p:sp>
        <p:nvSpPr>
          <p:cNvPr id="15" name="左弧形箭头 14"/>
          <p:cNvSpPr/>
          <p:nvPr/>
        </p:nvSpPr>
        <p:spPr>
          <a:xfrm rot="2760000">
            <a:off x="1603375" y="1705610"/>
            <a:ext cx="658495" cy="467233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0440" y="3354705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复用度</a:t>
            </a:r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230245" y="2124710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低</a:t>
            </a:r>
            <a:endParaRPr lang="zh-CN" altLang="en-US" sz="1600" b="1"/>
          </a:p>
        </p:txBody>
      </p:sp>
      <p:sp>
        <p:nvSpPr>
          <p:cNvPr id="13" name="椭圆 12"/>
          <p:cNvSpPr/>
          <p:nvPr/>
        </p:nvSpPr>
        <p:spPr>
          <a:xfrm>
            <a:off x="158115" y="4979035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高</a:t>
            </a:r>
            <a:endParaRPr lang="zh-CN" altLang="en-US" sz="1600" b="1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85" y="5040630"/>
            <a:ext cx="676910" cy="894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0" y="3931920"/>
            <a:ext cx="2590800" cy="32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7920" y="3688715"/>
            <a:ext cx="660400" cy="989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7155" y="552450"/>
            <a:ext cx="5659755" cy="2797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464646">
                  <a:alpha val="100000"/>
                </a:srgbClr>
              </a:clrFrom>
              <a:clrTo>
                <a:srgbClr val="46464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3585" y="3688715"/>
            <a:ext cx="575945" cy="1047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60" y="4424680"/>
            <a:ext cx="295148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4145" y="3620770"/>
            <a:ext cx="447675" cy="1124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7095" y="3688715"/>
            <a:ext cx="429260" cy="979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600" y="4987290"/>
            <a:ext cx="658495" cy="9474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0120" y="5014595"/>
            <a:ext cx="623570" cy="9201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9980" y="5039995"/>
            <a:ext cx="669290" cy="858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896" y="2586083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481580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15" y="3596005"/>
            <a:ext cx="854710" cy="115379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285" y="3897630"/>
            <a:ext cx="853440" cy="127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3735" y="462946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268595" y="3909060"/>
            <a:ext cx="202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analysis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" y="5026660"/>
            <a:ext cx="840740" cy="121475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8910" y="5010785"/>
            <a:ext cx="854075" cy="119697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8910" y="3634105"/>
            <a:ext cx="815975" cy="1115695"/>
          </a:xfrm>
          <a:prstGeom prst="rect">
            <a:avLst/>
          </a:prstGeom>
        </p:spPr>
      </p:pic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7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8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9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0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5605" y="3345815"/>
            <a:ext cx="1259840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3975</Words>
  <Application>WPS 演示</Application>
  <PresentationFormat>宽屏</PresentationFormat>
  <Paragraphs>786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33</cp:revision>
  <dcterms:created xsi:type="dcterms:W3CDTF">2021-02-04T06:09:00Z</dcterms:created>
  <dcterms:modified xsi:type="dcterms:W3CDTF">2021-02-20T02:53:43Z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